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6" r:id="rId1"/>
  </p:sld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  <p:sldId id="263" r:id="rId9"/>
    <p:sldId id="264" r:id="rId10"/>
    <p:sldId id="271" r:id="rId11"/>
    <p:sldId id="266" r:id="rId12"/>
    <p:sldId id="272" r:id="rId13"/>
    <p:sldId id="273" r:id="rId14"/>
    <p:sldId id="270" r:id="rId15"/>
    <p:sldId id="274" r:id="rId16"/>
    <p:sldId id="275" r:id="rId17"/>
    <p:sldId id="269" r:id="rId18"/>
    <p:sldId id="276" r:id="rId19"/>
    <p:sldId id="265" r:id="rId20"/>
    <p:sldId id="268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0788F6-5077-504A-A7D3-D43A607EBE14}" v="9" dt="2023-03-19T14:35:47.7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10"/>
    <p:restoredTop sz="94737"/>
  </p:normalViewPr>
  <p:slideViewPr>
    <p:cSldViewPr snapToGrid="0">
      <p:cViewPr varScale="1">
        <p:scale>
          <a:sx n="95" d="100"/>
          <a:sy n="95" d="100"/>
        </p:scale>
        <p:origin x="20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ilip Lorenz" userId="ffca2936cc874a16" providerId="LiveId" clId="{B30788F6-5077-504A-A7D3-D43A607EBE14}"/>
    <pc:docChg chg="undo custSel addSld delSld modSld sldOrd">
      <pc:chgData name="Philip Lorenz" userId="ffca2936cc874a16" providerId="LiveId" clId="{B30788F6-5077-504A-A7D3-D43A607EBE14}" dt="2023-03-19T15:33:04.903" v="265" actId="20577"/>
      <pc:docMkLst>
        <pc:docMk/>
      </pc:docMkLst>
      <pc:sldChg chg="modSp mod ord">
        <pc:chgData name="Philip Lorenz" userId="ffca2936cc874a16" providerId="LiveId" clId="{B30788F6-5077-504A-A7D3-D43A607EBE14}" dt="2023-03-19T14:31:52.118" v="78" actId="20577"/>
        <pc:sldMkLst>
          <pc:docMk/>
          <pc:sldMk cId="1373042396" sldId="257"/>
        </pc:sldMkLst>
        <pc:graphicFrameChg chg="mod modGraphic">
          <ac:chgData name="Philip Lorenz" userId="ffca2936cc874a16" providerId="LiveId" clId="{B30788F6-5077-504A-A7D3-D43A607EBE14}" dt="2023-03-19T14:31:52.118" v="78" actId="20577"/>
          <ac:graphicFrameMkLst>
            <pc:docMk/>
            <pc:sldMk cId="1373042396" sldId="257"/>
            <ac:graphicFrameMk id="3" creationId="{C7F84AF6-0963-79FB-872A-54B5E592202F}"/>
          </ac:graphicFrameMkLst>
        </pc:graphicFrameChg>
      </pc:sldChg>
      <pc:sldChg chg="modSp mod">
        <pc:chgData name="Philip Lorenz" userId="ffca2936cc874a16" providerId="LiveId" clId="{B30788F6-5077-504A-A7D3-D43A607EBE14}" dt="2023-03-19T14:21:24.489" v="54" actId="20577"/>
        <pc:sldMkLst>
          <pc:docMk/>
          <pc:sldMk cId="3259564401" sldId="259"/>
        </pc:sldMkLst>
        <pc:spChg chg="mod">
          <ac:chgData name="Philip Lorenz" userId="ffca2936cc874a16" providerId="LiveId" clId="{B30788F6-5077-504A-A7D3-D43A607EBE14}" dt="2023-03-19T14:21:24.489" v="54" actId="20577"/>
          <ac:spMkLst>
            <pc:docMk/>
            <pc:sldMk cId="3259564401" sldId="259"/>
            <ac:spMk id="6" creationId="{EB92EF6F-9861-EE24-2119-20137594E0EF}"/>
          </ac:spMkLst>
        </pc:spChg>
      </pc:sldChg>
      <pc:sldChg chg="modSp mod">
        <pc:chgData name="Philip Lorenz" userId="ffca2936cc874a16" providerId="LiveId" clId="{B30788F6-5077-504A-A7D3-D43A607EBE14}" dt="2023-03-19T15:33:04.903" v="265" actId="20577"/>
        <pc:sldMkLst>
          <pc:docMk/>
          <pc:sldMk cId="1986946374" sldId="261"/>
        </pc:sldMkLst>
        <pc:graphicFrameChg chg="modGraphic">
          <ac:chgData name="Philip Lorenz" userId="ffca2936cc874a16" providerId="LiveId" clId="{B30788F6-5077-504A-A7D3-D43A607EBE14}" dt="2023-03-19T15:33:04.903" v="265" actId="20577"/>
          <ac:graphicFrameMkLst>
            <pc:docMk/>
            <pc:sldMk cId="1986946374" sldId="261"/>
            <ac:graphicFrameMk id="4" creationId="{34E05258-5DF0-CCA3-5085-75C51FBFD11A}"/>
          </ac:graphicFrameMkLst>
        </pc:graphicFrameChg>
      </pc:sldChg>
      <pc:sldChg chg="modSp mod">
        <pc:chgData name="Philip Lorenz" userId="ffca2936cc874a16" providerId="LiveId" clId="{B30788F6-5077-504A-A7D3-D43A607EBE14}" dt="2023-03-19T14:33:24.733" v="81" actId="14100"/>
        <pc:sldMkLst>
          <pc:docMk/>
          <pc:sldMk cId="3541404419" sldId="266"/>
        </pc:sldMkLst>
        <pc:spChg chg="mod">
          <ac:chgData name="Philip Lorenz" userId="ffca2936cc874a16" providerId="LiveId" clId="{B30788F6-5077-504A-A7D3-D43A607EBE14}" dt="2023-03-19T14:33:24.733" v="81" actId="14100"/>
          <ac:spMkLst>
            <pc:docMk/>
            <pc:sldMk cId="3541404419" sldId="266"/>
            <ac:spMk id="2" creationId="{C165CF01-6C5D-8A5B-6EFD-974388644742}"/>
          </ac:spMkLst>
        </pc:spChg>
      </pc:sldChg>
      <pc:sldChg chg="delSp add del setBg delDesignElem">
        <pc:chgData name="Philip Lorenz" userId="ffca2936cc874a16" providerId="LiveId" clId="{B30788F6-5077-504A-A7D3-D43A607EBE14}" dt="2023-03-19T14:33:45.656" v="87" actId="2696"/>
        <pc:sldMkLst>
          <pc:docMk/>
          <pc:sldMk cId="462459435" sldId="272"/>
        </pc:sldMkLst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2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4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6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7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3:30.923" v="83"/>
          <ac:spMkLst>
            <pc:docMk/>
            <pc:sldMk cId="462459435" sldId="272"/>
            <ac:spMk id="72" creationId="{C29501E6-A978-4A61-9689-9085AF97A53A}"/>
          </ac:spMkLst>
        </pc:spChg>
      </pc:sldChg>
      <pc:sldChg chg="addSp delSp modSp new mod setBg">
        <pc:chgData name="Philip Lorenz" userId="ffca2936cc874a16" providerId="LiveId" clId="{B30788F6-5077-504A-A7D3-D43A607EBE14}" dt="2023-03-19T14:34:07.581" v="111" actId="26606"/>
        <pc:sldMkLst>
          <pc:docMk/>
          <pc:sldMk cId="3681409983" sldId="272"/>
        </pc:sldMkLst>
        <pc:spChg chg="mo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2" creationId="{47F1F4C8-ADAC-C4D6-9CE8-060D1F179176}"/>
          </ac:spMkLst>
        </pc:spChg>
        <pc:spChg chg="del">
          <ac:chgData name="Philip Lorenz" userId="ffca2936cc874a16" providerId="LiveId" clId="{B30788F6-5077-504A-A7D3-D43A607EBE14}" dt="2023-03-19T14:33:52.161" v="89" actId="478"/>
          <ac:spMkLst>
            <pc:docMk/>
            <pc:sldMk cId="3681409983" sldId="272"/>
            <ac:spMk id="3" creationId="{FB1BF92D-5E14-BB5D-A190-C3DFD3B02038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3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5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4:07.581" v="111" actId="26606"/>
          <ac:spMkLst>
            <pc:docMk/>
            <pc:sldMk cId="3681409983" sldId="272"/>
            <ac:spMk id="17" creationId="{C29501E6-A978-4A61-9689-9085AF97A53A}"/>
          </ac:spMkLst>
        </pc:spChg>
      </pc:sldChg>
      <pc:sldChg chg="addSp delSp modSp add mod setBg delDesignElem">
        <pc:chgData name="Philip Lorenz" userId="ffca2936cc874a16" providerId="LiveId" clId="{B30788F6-5077-504A-A7D3-D43A607EBE14}" dt="2023-03-19T14:34:22.997" v="130" actId="20577"/>
        <pc:sldMkLst>
          <pc:docMk/>
          <pc:sldMk cId="1699652289" sldId="273"/>
        </pc:sldMkLst>
        <pc:spChg chg="mod">
          <ac:chgData name="Philip Lorenz" userId="ffca2936cc874a16" providerId="LiveId" clId="{B30788F6-5077-504A-A7D3-D43A607EBE14}" dt="2023-03-19T14:34:22.997" v="130" actId="20577"/>
          <ac:spMkLst>
            <pc:docMk/>
            <pc:sldMk cId="1699652289" sldId="273"/>
            <ac:spMk id="2" creationId="{47F1F4C8-ADAC-C4D6-9CE8-060D1F179176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4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5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1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4:16.540" v="114" actId="26606"/>
          <ac:spMkLst>
            <pc:docMk/>
            <pc:sldMk cId="1699652289" sldId="273"/>
            <ac:spMk id="12" creationId="{C29501E6-A978-4A61-9689-9085AF97A53A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3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5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4:13.242" v="113"/>
          <ac:spMkLst>
            <pc:docMk/>
            <pc:sldMk cId="1699652289" sldId="273"/>
            <ac:spMk id="17" creationId="{C29501E6-A978-4A61-9689-9085AF97A53A}"/>
          </ac:spMkLst>
        </pc:spChg>
      </pc:sldChg>
      <pc:sldChg chg="delSp add del setBg delDesignElem">
        <pc:chgData name="Philip Lorenz" userId="ffca2936cc874a16" providerId="LiveId" clId="{B30788F6-5077-504A-A7D3-D43A607EBE14}" dt="2023-03-19T14:33:39.682" v="86" actId="2696"/>
        <pc:sldMkLst>
          <pc:docMk/>
          <pc:sldMk cId="1734779733" sldId="273"/>
        </pc:sldMkLst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2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4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6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7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3:38.253" v="85"/>
          <ac:spMkLst>
            <pc:docMk/>
            <pc:sldMk cId="1734779733" sldId="273"/>
            <ac:spMk id="72" creationId="{C29501E6-A978-4A61-9689-9085AF97A53A}"/>
          </ac:spMkLst>
        </pc:spChg>
      </pc:sldChg>
      <pc:sldChg chg="addSp delSp modSp add mod ord setBg delDesignElem">
        <pc:chgData name="Philip Lorenz" userId="ffca2936cc874a16" providerId="LiveId" clId="{B30788F6-5077-504A-A7D3-D43A607EBE14}" dt="2023-03-19T14:35:09.319" v="176" actId="20577"/>
        <pc:sldMkLst>
          <pc:docMk/>
          <pc:sldMk cId="3354960286" sldId="274"/>
        </pc:sldMkLst>
        <pc:spChg chg="mod">
          <ac:chgData name="Philip Lorenz" userId="ffca2936cc874a16" providerId="LiveId" clId="{B30788F6-5077-504A-A7D3-D43A607EBE14}" dt="2023-03-19T14:35:09.319" v="176" actId="20577"/>
          <ac:spMkLst>
            <pc:docMk/>
            <pc:sldMk cId="3354960286" sldId="274"/>
            <ac:spMk id="2" creationId="{C165CF01-6C5D-8A5B-6EFD-974388644742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3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5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4:51.843" v="134" actId="26606"/>
          <ac:spMkLst>
            <pc:docMk/>
            <pc:sldMk cId="3354960286" sldId="274"/>
            <ac:spMk id="17" creationId="{C29501E6-A978-4A61-9689-9085AF97A53A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2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4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6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7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4:41.451" v="132"/>
          <ac:spMkLst>
            <pc:docMk/>
            <pc:sldMk cId="3354960286" sldId="274"/>
            <ac:spMk id="72" creationId="{C29501E6-A978-4A61-9689-9085AF97A53A}"/>
          </ac:spMkLst>
        </pc:spChg>
      </pc:sldChg>
      <pc:sldChg chg="addSp delSp modSp add mod ord setBg delDesignElem">
        <pc:chgData name="Philip Lorenz" userId="ffca2936cc874a16" providerId="LiveId" clId="{B30788F6-5077-504A-A7D3-D43A607EBE14}" dt="2023-03-19T14:35:32.081" v="188" actId="20577"/>
        <pc:sldMkLst>
          <pc:docMk/>
          <pc:sldMk cId="4088399083" sldId="275"/>
        </pc:sldMkLst>
        <pc:spChg chg="mod">
          <ac:chgData name="Philip Lorenz" userId="ffca2936cc874a16" providerId="LiveId" clId="{B30788F6-5077-504A-A7D3-D43A607EBE14}" dt="2023-03-19T14:35:32.081" v="188" actId="20577"/>
          <ac:spMkLst>
            <pc:docMk/>
            <pc:sldMk cId="4088399083" sldId="275"/>
            <ac:spMk id="2" creationId="{47F1F4C8-ADAC-C4D6-9CE8-060D1F179176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4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5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6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7" creationId="{6F5A5072-7B47-4D32-B52A-4EBBF590B8A5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8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9" creationId="{9715DAF0-AE1B-46C9-8A6B-DB2AA05AB91D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10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1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5:19.913" v="178"/>
          <ac:spMkLst>
            <pc:docMk/>
            <pc:sldMk cId="4088399083" sldId="275"/>
            <ac:spMk id="12" creationId="{C29501E6-A978-4A61-9689-9085AF97A53A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3" creationId="{AFF4A713-7B75-4B21-90D7-5AB19547C728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5" creationId="{DC631C0B-6DA6-4E57-8231-CE32B3434A7E}"/>
          </ac:spMkLst>
        </pc:spChg>
        <pc:spChg chg="add">
          <ac:chgData name="Philip Lorenz" userId="ffca2936cc874a16" providerId="LiveId" clId="{B30788F6-5077-504A-A7D3-D43A607EBE14}" dt="2023-03-19T14:35:25.310" v="180" actId="26606"/>
          <ac:spMkLst>
            <pc:docMk/>
            <pc:sldMk cId="4088399083" sldId="275"/>
            <ac:spMk id="17" creationId="{C29501E6-A978-4A61-9689-9085AF97A53A}"/>
          </ac:spMkLst>
        </pc:spChg>
      </pc:sldChg>
      <pc:sldChg chg="addSp delSp modSp add mod ord setBg delDesignElem">
        <pc:chgData name="Philip Lorenz" userId="ffca2936cc874a16" providerId="LiveId" clId="{B30788F6-5077-504A-A7D3-D43A607EBE14}" dt="2023-03-19T14:36:16.555" v="261" actId="20577"/>
        <pc:sldMkLst>
          <pc:docMk/>
          <pc:sldMk cId="139766670" sldId="276"/>
        </pc:sldMkLst>
        <pc:spChg chg="mod">
          <ac:chgData name="Philip Lorenz" userId="ffca2936cc874a16" providerId="LiveId" clId="{B30788F6-5077-504A-A7D3-D43A607EBE14}" dt="2023-03-19T14:36:16.555" v="261" actId="20577"/>
          <ac:spMkLst>
            <pc:docMk/>
            <pc:sldMk cId="139766670" sldId="276"/>
            <ac:spMk id="2" creationId="{47F1F4C8-ADAC-C4D6-9CE8-060D1F179176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4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5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6" creationId="{6016219D-510E-4184-9090-6D5578A87BD1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7" creationId="{6F5A5072-7B47-4D32-B52A-4EBBF590B8A5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8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9" creationId="{9715DAF0-AE1B-46C9-8A6B-DB2AA05AB91D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10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1" creationId="{6016219D-510E-4184-9090-6D5578A87BD1}"/>
          </ac:spMkLst>
        </pc:spChg>
        <pc:spChg chg="add">
          <ac:chgData name="Philip Lorenz" userId="ffca2936cc874a16" providerId="LiveId" clId="{B30788F6-5077-504A-A7D3-D43A607EBE14}" dt="2023-03-19T14:35:52.765" v="192" actId="26606"/>
          <ac:spMkLst>
            <pc:docMk/>
            <pc:sldMk cId="139766670" sldId="276"/>
            <ac:spMk id="12" creationId="{C29501E6-A978-4A61-9689-9085AF97A53A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3" creationId="{AFF4A713-7B75-4B21-90D7-5AB19547C728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5" creationId="{DC631C0B-6DA6-4E57-8231-CE32B3434A7E}"/>
          </ac:spMkLst>
        </pc:spChg>
        <pc:spChg chg="del">
          <ac:chgData name="Philip Lorenz" userId="ffca2936cc874a16" providerId="LiveId" clId="{B30788F6-5077-504A-A7D3-D43A607EBE14}" dt="2023-03-19T14:35:47.756" v="190"/>
          <ac:spMkLst>
            <pc:docMk/>
            <pc:sldMk cId="139766670" sldId="276"/>
            <ac:spMk id="17" creationId="{C29501E6-A978-4A61-9689-9085AF97A53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C69B1F-81FC-FC4B-963F-526BB367CAC2}" type="doc">
      <dgm:prSet loTypeId="urn:microsoft.com/office/officeart/2008/layout/Lin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de-DE"/>
        </a:p>
      </dgm:t>
    </dgm:pt>
    <dgm:pt modelId="{F6A98D8D-6840-8A4D-BB4E-42E9AD49059B}">
      <dgm:prSet phldrT="[Text]"/>
      <dgm:spPr/>
      <dgm:t>
        <a:bodyPr/>
        <a:lstStyle/>
        <a:p>
          <a:r>
            <a:rPr lang="de-DE"/>
            <a:t>Grundlagen zum Kurs	</a:t>
          </a:r>
        </a:p>
      </dgm:t>
    </dgm:pt>
    <dgm:pt modelId="{9852BFE5-A711-4148-A76D-EC29272E6929}" type="parTrans" cxnId="{36FCFAA9-D35E-BD40-A742-7D15037CEC07}">
      <dgm:prSet/>
      <dgm:spPr/>
      <dgm:t>
        <a:bodyPr/>
        <a:lstStyle/>
        <a:p>
          <a:endParaRPr lang="de-DE"/>
        </a:p>
      </dgm:t>
    </dgm:pt>
    <dgm:pt modelId="{30C260DB-E0CE-8449-9D5C-A26D9E5782EB}" type="sibTrans" cxnId="{36FCFAA9-D35E-BD40-A742-7D15037CEC07}">
      <dgm:prSet/>
      <dgm:spPr/>
      <dgm:t>
        <a:bodyPr/>
        <a:lstStyle/>
        <a:p>
          <a:endParaRPr lang="de-DE"/>
        </a:p>
      </dgm:t>
    </dgm:pt>
    <dgm:pt modelId="{DA5DA4CA-6B76-1348-B23E-79277E652331}">
      <dgm:prSet phldrT="[Text]"/>
      <dgm:spPr/>
      <dgm:t>
        <a:bodyPr/>
        <a:lstStyle/>
        <a:p>
          <a:r>
            <a:rPr lang="de-DE" dirty="0"/>
            <a:t>Theoretische Grundlagen</a:t>
          </a:r>
        </a:p>
      </dgm:t>
    </dgm:pt>
    <dgm:pt modelId="{ABDC1EC9-230C-9544-9E5D-3EC756E4CDFC}" type="parTrans" cxnId="{E3F76118-1B7B-F64E-869E-E19BFE7CFDC2}">
      <dgm:prSet/>
      <dgm:spPr/>
      <dgm:t>
        <a:bodyPr/>
        <a:lstStyle/>
        <a:p>
          <a:endParaRPr lang="de-DE"/>
        </a:p>
      </dgm:t>
    </dgm:pt>
    <dgm:pt modelId="{295287D8-DF3B-B148-B234-A11A3ADC1F18}" type="sibTrans" cxnId="{E3F76118-1B7B-F64E-869E-E19BFE7CFDC2}">
      <dgm:prSet/>
      <dgm:spPr/>
      <dgm:t>
        <a:bodyPr/>
        <a:lstStyle/>
        <a:p>
          <a:endParaRPr lang="de-DE"/>
        </a:p>
      </dgm:t>
    </dgm:pt>
    <dgm:pt modelId="{2601E4F1-5838-7B42-80A7-2C27788CBE70}">
      <dgm:prSet phldrT="[Text]"/>
      <dgm:spPr/>
      <dgm:t>
        <a:bodyPr/>
        <a:lstStyle/>
        <a:p>
          <a:r>
            <a:rPr lang="de-DE"/>
            <a:t>PowerShell starten</a:t>
          </a:r>
        </a:p>
      </dgm:t>
    </dgm:pt>
    <dgm:pt modelId="{ABC39459-4F41-8549-80CF-48474606FC69}" type="parTrans" cxnId="{BD02FCE6-D312-4F45-802E-A78276EB8BA9}">
      <dgm:prSet/>
      <dgm:spPr/>
      <dgm:t>
        <a:bodyPr/>
        <a:lstStyle/>
        <a:p>
          <a:endParaRPr lang="de-DE"/>
        </a:p>
      </dgm:t>
    </dgm:pt>
    <dgm:pt modelId="{AF682A91-66FA-DA4B-8B4A-D9D5677449E8}" type="sibTrans" cxnId="{BD02FCE6-D312-4F45-802E-A78276EB8BA9}">
      <dgm:prSet/>
      <dgm:spPr/>
      <dgm:t>
        <a:bodyPr/>
        <a:lstStyle/>
        <a:p>
          <a:endParaRPr lang="de-DE"/>
        </a:p>
      </dgm:t>
    </dgm:pt>
    <dgm:pt modelId="{720F52DA-07F9-4040-A926-69458D6D7007}">
      <dgm:prSet phldrT="[Text]"/>
      <dgm:spPr/>
      <dgm:t>
        <a:bodyPr/>
        <a:lstStyle/>
        <a:p>
          <a:r>
            <a:rPr lang="de-DE"/>
            <a:t>Entwicklungsumgebung</a:t>
          </a:r>
          <a:r>
            <a:rPr lang="de-DE" baseline="0"/>
            <a:t> aufsetzen</a:t>
          </a:r>
          <a:endParaRPr lang="de-DE"/>
        </a:p>
      </dgm:t>
    </dgm:pt>
    <dgm:pt modelId="{98324859-1377-4547-8B4C-3F53E416A3A0}" type="parTrans" cxnId="{A2AE4F72-6EBB-CC4E-9FB1-26AE2D9A4485}">
      <dgm:prSet/>
      <dgm:spPr/>
      <dgm:t>
        <a:bodyPr/>
        <a:lstStyle/>
        <a:p>
          <a:endParaRPr lang="de-DE"/>
        </a:p>
      </dgm:t>
    </dgm:pt>
    <dgm:pt modelId="{97F3E4A9-8768-724D-93C7-DF8BDCAB99F9}" type="sibTrans" cxnId="{A2AE4F72-6EBB-CC4E-9FB1-26AE2D9A4485}">
      <dgm:prSet/>
      <dgm:spPr/>
      <dgm:t>
        <a:bodyPr/>
        <a:lstStyle/>
        <a:p>
          <a:endParaRPr lang="de-DE"/>
        </a:p>
      </dgm:t>
    </dgm:pt>
    <dgm:pt modelId="{2D6A4258-DA5D-7545-B7F5-696FA1C5995B}" type="pres">
      <dgm:prSet presAssocID="{9BC69B1F-81FC-FC4B-963F-526BB367CAC2}" presName="vert0" presStyleCnt="0">
        <dgm:presLayoutVars>
          <dgm:dir/>
          <dgm:animOne val="branch"/>
          <dgm:animLvl val="lvl"/>
        </dgm:presLayoutVars>
      </dgm:prSet>
      <dgm:spPr/>
    </dgm:pt>
    <dgm:pt modelId="{FDFFAB8D-1468-DC49-9B1D-855D4D33E4BD}" type="pres">
      <dgm:prSet presAssocID="{F6A98D8D-6840-8A4D-BB4E-42E9AD49059B}" presName="thickLine" presStyleLbl="alignNode1" presStyleIdx="0" presStyleCnt="4"/>
      <dgm:spPr/>
    </dgm:pt>
    <dgm:pt modelId="{1D9C6BEC-42B0-614C-BAF7-FFA5AE88BF5B}" type="pres">
      <dgm:prSet presAssocID="{F6A98D8D-6840-8A4D-BB4E-42E9AD49059B}" presName="horz1" presStyleCnt="0"/>
      <dgm:spPr/>
    </dgm:pt>
    <dgm:pt modelId="{F42EC380-80D7-EC40-8863-43DDBC8A4EEC}" type="pres">
      <dgm:prSet presAssocID="{F6A98D8D-6840-8A4D-BB4E-42E9AD49059B}" presName="tx1" presStyleLbl="revTx" presStyleIdx="0" presStyleCnt="4"/>
      <dgm:spPr/>
    </dgm:pt>
    <dgm:pt modelId="{0AB50654-F1EC-C74D-9FC1-945F3351DA19}" type="pres">
      <dgm:prSet presAssocID="{F6A98D8D-6840-8A4D-BB4E-42E9AD49059B}" presName="vert1" presStyleCnt="0"/>
      <dgm:spPr/>
    </dgm:pt>
    <dgm:pt modelId="{AB2A5344-EEA9-D74F-8EFD-A2DCEF4C18B2}" type="pres">
      <dgm:prSet presAssocID="{DA5DA4CA-6B76-1348-B23E-79277E652331}" presName="thickLine" presStyleLbl="alignNode1" presStyleIdx="1" presStyleCnt="4"/>
      <dgm:spPr/>
    </dgm:pt>
    <dgm:pt modelId="{91FBF7F2-3EC7-BC41-B4BD-86698ED749F9}" type="pres">
      <dgm:prSet presAssocID="{DA5DA4CA-6B76-1348-B23E-79277E652331}" presName="horz1" presStyleCnt="0"/>
      <dgm:spPr/>
    </dgm:pt>
    <dgm:pt modelId="{829A2CEE-C2C7-6742-8240-CA423E49D4E1}" type="pres">
      <dgm:prSet presAssocID="{DA5DA4CA-6B76-1348-B23E-79277E652331}" presName="tx1" presStyleLbl="revTx" presStyleIdx="1" presStyleCnt="4"/>
      <dgm:spPr/>
    </dgm:pt>
    <dgm:pt modelId="{E415F79E-11B0-2248-951C-A9DDB0E7147D}" type="pres">
      <dgm:prSet presAssocID="{DA5DA4CA-6B76-1348-B23E-79277E652331}" presName="vert1" presStyleCnt="0"/>
      <dgm:spPr/>
    </dgm:pt>
    <dgm:pt modelId="{33C88C52-436B-4F4E-A513-D9DA4B32A66D}" type="pres">
      <dgm:prSet presAssocID="{2601E4F1-5838-7B42-80A7-2C27788CBE70}" presName="thickLine" presStyleLbl="alignNode1" presStyleIdx="2" presStyleCnt="4"/>
      <dgm:spPr/>
    </dgm:pt>
    <dgm:pt modelId="{43201149-0D3C-4942-9A35-53B0633408ED}" type="pres">
      <dgm:prSet presAssocID="{2601E4F1-5838-7B42-80A7-2C27788CBE70}" presName="horz1" presStyleCnt="0"/>
      <dgm:spPr/>
    </dgm:pt>
    <dgm:pt modelId="{59B98841-2663-4B4D-95DA-522131C328F2}" type="pres">
      <dgm:prSet presAssocID="{2601E4F1-5838-7B42-80A7-2C27788CBE70}" presName="tx1" presStyleLbl="revTx" presStyleIdx="2" presStyleCnt="4"/>
      <dgm:spPr/>
    </dgm:pt>
    <dgm:pt modelId="{FB05CC88-6036-5347-B80F-C50645A4DD11}" type="pres">
      <dgm:prSet presAssocID="{2601E4F1-5838-7B42-80A7-2C27788CBE70}" presName="vert1" presStyleCnt="0"/>
      <dgm:spPr/>
    </dgm:pt>
    <dgm:pt modelId="{231C349A-DBCB-0349-9EB9-0E333BDFBCD0}" type="pres">
      <dgm:prSet presAssocID="{720F52DA-07F9-4040-A926-69458D6D7007}" presName="thickLine" presStyleLbl="alignNode1" presStyleIdx="3" presStyleCnt="4"/>
      <dgm:spPr/>
    </dgm:pt>
    <dgm:pt modelId="{C07AE672-EB84-1F4F-A414-9917B3BC47D6}" type="pres">
      <dgm:prSet presAssocID="{720F52DA-07F9-4040-A926-69458D6D7007}" presName="horz1" presStyleCnt="0"/>
      <dgm:spPr/>
    </dgm:pt>
    <dgm:pt modelId="{22BF2F19-90BE-D944-9CA0-3D295F9A0BDB}" type="pres">
      <dgm:prSet presAssocID="{720F52DA-07F9-4040-A926-69458D6D7007}" presName="tx1" presStyleLbl="revTx" presStyleIdx="3" presStyleCnt="4"/>
      <dgm:spPr/>
    </dgm:pt>
    <dgm:pt modelId="{20D0DBCC-B05D-CA4E-940F-CCED54B6109A}" type="pres">
      <dgm:prSet presAssocID="{720F52DA-07F9-4040-A926-69458D6D7007}" presName="vert1" presStyleCnt="0"/>
      <dgm:spPr/>
    </dgm:pt>
  </dgm:ptLst>
  <dgm:cxnLst>
    <dgm:cxn modelId="{573F960C-1758-6C4A-89B8-7985775ABDBA}" type="presOf" srcId="{DA5DA4CA-6B76-1348-B23E-79277E652331}" destId="{829A2CEE-C2C7-6742-8240-CA423E49D4E1}" srcOrd="0" destOrd="0" presId="urn:microsoft.com/office/officeart/2008/layout/LinedList"/>
    <dgm:cxn modelId="{E3F76118-1B7B-F64E-869E-E19BFE7CFDC2}" srcId="{9BC69B1F-81FC-FC4B-963F-526BB367CAC2}" destId="{DA5DA4CA-6B76-1348-B23E-79277E652331}" srcOrd="1" destOrd="0" parTransId="{ABDC1EC9-230C-9544-9E5D-3EC756E4CDFC}" sibTransId="{295287D8-DF3B-B148-B234-A11A3ADC1F18}"/>
    <dgm:cxn modelId="{9476DC40-DC4D-784B-8481-162D9FB2E1FC}" type="presOf" srcId="{2601E4F1-5838-7B42-80A7-2C27788CBE70}" destId="{59B98841-2663-4B4D-95DA-522131C328F2}" srcOrd="0" destOrd="0" presId="urn:microsoft.com/office/officeart/2008/layout/LinedList"/>
    <dgm:cxn modelId="{A2AE4F72-6EBB-CC4E-9FB1-26AE2D9A4485}" srcId="{9BC69B1F-81FC-FC4B-963F-526BB367CAC2}" destId="{720F52DA-07F9-4040-A926-69458D6D7007}" srcOrd="3" destOrd="0" parTransId="{98324859-1377-4547-8B4C-3F53E416A3A0}" sibTransId="{97F3E4A9-8768-724D-93C7-DF8BDCAB99F9}"/>
    <dgm:cxn modelId="{36FCFAA9-D35E-BD40-A742-7D15037CEC07}" srcId="{9BC69B1F-81FC-FC4B-963F-526BB367CAC2}" destId="{F6A98D8D-6840-8A4D-BB4E-42E9AD49059B}" srcOrd="0" destOrd="0" parTransId="{9852BFE5-A711-4148-A76D-EC29272E6929}" sibTransId="{30C260DB-E0CE-8449-9D5C-A26D9E5782EB}"/>
    <dgm:cxn modelId="{18E4C3B6-194C-784E-B5C4-120153426974}" type="presOf" srcId="{F6A98D8D-6840-8A4D-BB4E-42E9AD49059B}" destId="{F42EC380-80D7-EC40-8863-43DDBC8A4EEC}" srcOrd="0" destOrd="0" presId="urn:microsoft.com/office/officeart/2008/layout/LinedList"/>
    <dgm:cxn modelId="{1CFF91C8-E8C0-AD47-9419-20A1E237065B}" type="presOf" srcId="{720F52DA-07F9-4040-A926-69458D6D7007}" destId="{22BF2F19-90BE-D944-9CA0-3D295F9A0BDB}" srcOrd="0" destOrd="0" presId="urn:microsoft.com/office/officeart/2008/layout/LinedList"/>
    <dgm:cxn modelId="{BD02FCE6-D312-4F45-802E-A78276EB8BA9}" srcId="{9BC69B1F-81FC-FC4B-963F-526BB367CAC2}" destId="{2601E4F1-5838-7B42-80A7-2C27788CBE70}" srcOrd="2" destOrd="0" parTransId="{ABC39459-4F41-8549-80CF-48474606FC69}" sibTransId="{AF682A91-66FA-DA4B-8B4A-D9D5677449E8}"/>
    <dgm:cxn modelId="{B299A9F8-BF22-5143-A575-F19B5BFA1BC1}" type="presOf" srcId="{9BC69B1F-81FC-FC4B-963F-526BB367CAC2}" destId="{2D6A4258-DA5D-7545-B7F5-696FA1C5995B}" srcOrd="0" destOrd="0" presId="urn:microsoft.com/office/officeart/2008/layout/LinedList"/>
    <dgm:cxn modelId="{0B78FF1A-0FEC-9640-A8C8-6610FB4FB46D}" type="presParOf" srcId="{2D6A4258-DA5D-7545-B7F5-696FA1C5995B}" destId="{FDFFAB8D-1468-DC49-9B1D-855D4D33E4BD}" srcOrd="0" destOrd="0" presId="urn:microsoft.com/office/officeart/2008/layout/LinedList"/>
    <dgm:cxn modelId="{16373FC8-7682-D444-9645-D3339069A835}" type="presParOf" srcId="{2D6A4258-DA5D-7545-B7F5-696FA1C5995B}" destId="{1D9C6BEC-42B0-614C-BAF7-FFA5AE88BF5B}" srcOrd="1" destOrd="0" presId="urn:microsoft.com/office/officeart/2008/layout/LinedList"/>
    <dgm:cxn modelId="{9E708399-8430-D446-946F-ABB25123AACD}" type="presParOf" srcId="{1D9C6BEC-42B0-614C-BAF7-FFA5AE88BF5B}" destId="{F42EC380-80D7-EC40-8863-43DDBC8A4EEC}" srcOrd="0" destOrd="0" presId="urn:microsoft.com/office/officeart/2008/layout/LinedList"/>
    <dgm:cxn modelId="{60D60FD8-4DB2-244F-8A66-13363C5CBCEA}" type="presParOf" srcId="{1D9C6BEC-42B0-614C-BAF7-FFA5AE88BF5B}" destId="{0AB50654-F1EC-C74D-9FC1-945F3351DA19}" srcOrd="1" destOrd="0" presId="urn:microsoft.com/office/officeart/2008/layout/LinedList"/>
    <dgm:cxn modelId="{21809273-F74F-534B-88B5-0DAF3AB90AC3}" type="presParOf" srcId="{2D6A4258-DA5D-7545-B7F5-696FA1C5995B}" destId="{AB2A5344-EEA9-D74F-8EFD-A2DCEF4C18B2}" srcOrd="2" destOrd="0" presId="urn:microsoft.com/office/officeart/2008/layout/LinedList"/>
    <dgm:cxn modelId="{803833B1-6C50-AA4D-9DEA-A636F842C3DF}" type="presParOf" srcId="{2D6A4258-DA5D-7545-B7F5-696FA1C5995B}" destId="{91FBF7F2-3EC7-BC41-B4BD-86698ED749F9}" srcOrd="3" destOrd="0" presId="urn:microsoft.com/office/officeart/2008/layout/LinedList"/>
    <dgm:cxn modelId="{7FD30984-1863-3F4F-BC13-DF59347C44DB}" type="presParOf" srcId="{91FBF7F2-3EC7-BC41-B4BD-86698ED749F9}" destId="{829A2CEE-C2C7-6742-8240-CA423E49D4E1}" srcOrd="0" destOrd="0" presId="urn:microsoft.com/office/officeart/2008/layout/LinedList"/>
    <dgm:cxn modelId="{52D9ED5F-055E-1A4C-BF7D-57E1299CE313}" type="presParOf" srcId="{91FBF7F2-3EC7-BC41-B4BD-86698ED749F9}" destId="{E415F79E-11B0-2248-951C-A9DDB0E7147D}" srcOrd="1" destOrd="0" presId="urn:microsoft.com/office/officeart/2008/layout/LinedList"/>
    <dgm:cxn modelId="{F6E84705-A1F2-FC42-B212-56FF987EEE17}" type="presParOf" srcId="{2D6A4258-DA5D-7545-B7F5-696FA1C5995B}" destId="{33C88C52-436B-4F4E-A513-D9DA4B32A66D}" srcOrd="4" destOrd="0" presId="urn:microsoft.com/office/officeart/2008/layout/LinedList"/>
    <dgm:cxn modelId="{5953AA85-CCE9-5448-8363-FC0D27B667CD}" type="presParOf" srcId="{2D6A4258-DA5D-7545-B7F5-696FA1C5995B}" destId="{43201149-0D3C-4942-9A35-53B0633408ED}" srcOrd="5" destOrd="0" presId="urn:microsoft.com/office/officeart/2008/layout/LinedList"/>
    <dgm:cxn modelId="{9614600E-BE65-D143-A4F6-1E77A55608C5}" type="presParOf" srcId="{43201149-0D3C-4942-9A35-53B0633408ED}" destId="{59B98841-2663-4B4D-95DA-522131C328F2}" srcOrd="0" destOrd="0" presId="urn:microsoft.com/office/officeart/2008/layout/LinedList"/>
    <dgm:cxn modelId="{46FCEBDC-3D8E-5D4E-9763-D1304D4DCCF1}" type="presParOf" srcId="{43201149-0D3C-4942-9A35-53B0633408ED}" destId="{FB05CC88-6036-5347-B80F-C50645A4DD11}" srcOrd="1" destOrd="0" presId="urn:microsoft.com/office/officeart/2008/layout/LinedList"/>
    <dgm:cxn modelId="{C7B022C9-8D1A-B84D-AE8C-BBD94DD3159D}" type="presParOf" srcId="{2D6A4258-DA5D-7545-B7F5-696FA1C5995B}" destId="{231C349A-DBCB-0349-9EB9-0E333BDFBCD0}" srcOrd="6" destOrd="0" presId="urn:microsoft.com/office/officeart/2008/layout/LinedList"/>
    <dgm:cxn modelId="{CB1F5A37-BA35-BE49-AE8C-64F0B806A9AF}" type="presParOf" srcId="{2D6A4258-DA5D-7545-B7F5-696FA1C5995B}" destId="{C07AE672-EB84-1F4F-A414-9917B3BC47D6}" srcOrd="7" destOrd="0" presId="urn:microsoft.com/office/officeart/2008/layout/LinedList"/>
    <dgm:cxn modelId="{7CDFF9FC-05FC-8448-89B9-752F743712BD}" type="presParOf" srcId="{C07AE672-EB84-1F4F-A414-9917B3BC47D6}" destId="{22BF2F19-90BE-D944-9CA0-3D295F9A0BDB}" srcOrd="0" destOrd="0" presId="urn:microsoft.com/office/officeart/2008/layout/LinedList"/>
    <dgm:cxn modelId="{1496C5A6-7938-D74B-B6C4-26A35ED69765}" type="presParOf" srcId="{C07AE672-EB84-1F4F-A414-9917B3BC47D6}" destId="{20D0DBCC-B05D-CA4E-940F-CCED54B6109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FFAB8D-1468-DC49-9B1D-855D4D33E4BD}">
      <dsp:nvSpPr>
        <dsp:cNvPr id="0" name=""/>
        <dsp:cNvSpPr/>
      </dsp:nvSpPr>
      <dsp:spPr>
        <a:xfrm>
          <a:off x="0" y="0"/>
          <a:ext cx="626364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2EC380-80D7-EC40-8863-43DDBC8A4EEC}">
      <dsp:nvSpPr>
        <dsp:cNvPr id="0" name=""/>
        <dsp:cNvSpPr/>
      </dsp:nvSpPr>
      <dsp:spPr>
        <a:xfrm>
          <a:off x="0" y="0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Grundlagen zum Kurs	</a:t>
          </a:r>
        </a:p>
      </dsp:txBody>
      <dsp:txXfrm>
        <a:off x="0" y="0"/>
        <a:ext cx="6263640" cy="1376171"/>
      </dsp:txXfrm>
    </dsp:sp>
    <dsp:sp modelId="{AB2A5344-EEA9-D74F-8EFD-A2DCEF4C18B2}">
      <dsp:nvSpPr>
        <dsp:cNvPr id="0" name=""/>
        <dsp:cNvSpPr/>
      </dsp:nvSpPr>
      <dsp:spPr>
        <a:xfrm>
          <a:off x="0" y="1376171"/>
          <a:ext cx="6263640" cy="0"/>
        </a:xfrm>
        <a:prstGeom prst="lin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accent5">
              <a:hueOff val="-2252848"/>
              <a:satOff val="-5806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9A2CEE-C2C7-6742-8240-CA423E49D4E1}">
      <dsp:nvSpPr>
        <dsp:cNvPr id="0" name=""/>
        <dsp:cNvSpPr/>
      </dsp:nvSpPr>
      <dsp:spPr>
        <a:xfrm>
          <a:off x="0" y="1376171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 dirty="0"/>
            <a:t>Theoretische Grundlagen</a:t>
          </a:r>
        </a:p>
      </dsp:txBody>
      <dsp:txXfrm>
        <a:off x="0" y="1376171"/>
        <a:ext cx="6263640" cy="1376171"/>
      </dsp:txXfrm>
    </dsp:sp>
    <dsp:sp modelId="{33C88C52-436B-4F4E-A513-D9DA4B32A66D}">
      <dsp:nvSpPr>
        <dsp:cNvPr id="0" name=""/>
        <dsp:cNvSpPr/>
      </dsp:nvSpPr>
      <dsp:spPr>
        <a:xfrm>
          <a:off x="0" y="2752343"/>
          <a:ext cx="6263640" cy="0"/>
        </a:xfrm>
        <a:prstGeom prst="lin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accent5">
              <a:hueOff val="-4505695"/>
              <a:satOff val="-11613"/>
              <a:lumOff val="-784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98841-2663-4B4D-95DA-522131C328F2}">
      <dsp:nvSpPr>
        <dsp:cNvPr id="0" name=""/>
        <dsp:cNvSpPr/>
      </dsp:nvSpPr>
      <dsp:spPr>
        <a:xfrm>
          <a:off x="0" y="2752343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PowerShell starten</a:t>
          </a:r>
        </a:p>
      </dsp:txBody>
      <dsp:txXfrm>
        <a:off x="0" y="2752343"/>
        <a:ext cx="6263640" cy="1376171"/>
      </dsp:txXfrm>
    </dsp:sp>
    <dsp:sp modelId="{231C349A-DBCB-0349-9EB9-0E333BDFBCD0}">
      <dsp:nvSpPr>
        <dsp:cNvPr id="0" name=""/>
        <dsp:cNvSpPr/>
      </dsp:nvSpPr>
      <dsp:spPr>
        <a:xfrm>
          <a:off x="0" y="4128515"/>
          <a:ext cx="6263640" cy="0"/>
        </a:xfrm>
        <a:prstGeom prst="lin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BF2F19-90BE-D944-9CA0-3D295F9A0BDB}">
      <dsp:nvSpPr>
        <dsp:cNvPr id="0" name=""/>
        <dsp:cNvSpPr/>
      </dsp:nvSpPr>
      <dsp:spPr>
        <a:xfrm>
          <a:off x="0" y="4128515"/>
          <a:ext cx="6263640" cy="1376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t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800" kern="1200"/>
            <a:t>Entwicklungsumgebung</a:t>
          </a:r>
          <a:r>
            <a:rPr lang="de-DE" sz="3800" kern="1200" baseline="0"/>
            <a:t> aufsetzen</a:t>
          </a:r>
          <a:endParaRPr lang="de-DE" sz="3800" kern="1200"/>
        </a:p>
      </dsp:txBody>
      <dsp:txXfrm>
        <a:off x="0" y="4128515"/>
        <a:ext cx="6263640" cy="13761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svg>
</file>

<file path=ppt/media/image5.jpeg>
</file>

<file path=ppt/media/image6.jpe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E7787-FEF7-72E0-2C63-31941D7C4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3313AFA-5436-E6A4-A80A-61ED602CD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1ED56D-8F25-9450-2B08-CFDE91289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71B045D-CA4A-5F16-106D-D3607A9AB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54C63A-47D3-1474-3E9E-E4A09BCA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909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8486AF-C76F-29FE-4E2D-B82FC0CD0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BA07AB-CB41-1B6E-CE56-057C17BB71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BFA778-DF85-F6C9-6070-A61DB7830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4E8AE8-11D5-DBCD-33C6-D00EE5311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C1ACAC-08EC-7BC1-4ED7-168B5AF3B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983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43F649B-7AD6-F4EF-6199-35361E04C2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E4120A9-DDA0-457A-F0ED-36183DEB0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507705-2CDE-1840-FCBB-D388AF594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345432-98B0-4CF0-9148-1B93B5041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43555E-C25D-0315-4000-57D72D55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4217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EBB559-AA0B-DC97-AE53-48729B496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2AF86E-BABC-7A43-AC6D-9738EBD87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0499F6-F2BF-3A57-452C-2FE51FB8F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6D03F8E-3314-0E66-A1CC-E56AC2D75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159BB5A-129B-0F53-BC8F-467451EA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7209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A4EA8-12F4-A48F-CCAC-7533E075A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E665DCA-B41D-BEFF-AE0D-3A2106F49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90531E-D850-5D58-CF17-38F88B7F0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E17E41-5899-C5BC-DEA2-F21877A0F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9664359-3C8A-7B2A-67A3-2B945F1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4305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736921-891A-50D0-EC0D-070FF79C3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62D268-9414-472C-1706-4696C4E4FC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3816D99-51D1-9307-0882-4622B0439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C4EE5D-93DF-8D12-3F62-23BF62A3E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48BF91A-1D57-DA9F-2942-F635203FE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35E6F19-7E00-DE18-B6CE-29EE446E5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060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1FBF67-E1CA-0506-3FB2-A5C947FCE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EF31244-C7D1-38EA-453A-9DB3C1A87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1740F5E-3862-9388-B39C-21051F8F86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BBB6ACC-8323-D967-A2A5-75807DA283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583CA61-DEAD-F092-B25B-7FD517E741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2221979-DB5E-4BB9-F015-0A5CF3005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1C6D684-2DAC-4926-FC68-D498EC764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33D338A-45E2-B51A-61CA-6BF64FF3A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318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5F9467-FD27-B41C-51A2-49B14F972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20E4022-6F92-5E8A-AC77-B8216CBDB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E97501B-522E-875C-1833-D5CAFC245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8B1E031-AF64-7A22-D34D-D9E47DF88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287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2466FA0-ED12-355E-E2D2-CF31A55FB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6F7200A-1E48-EFD7-10B7-650C1601E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0DBFF76-1149-C9DD-5482-A3A9CE4A3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0952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B2FE1-E41A-E8BF-BDD9-805EE0D43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F3B6EAD-B8A3-1A55-6D23-08608AB35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97AF14C-F448-23A0-5843-483ED2E8C4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685C311-B1FE-128F-60AB-1B8C1F4BD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9B22AD0-F237-D9B1-5458-6985E723E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96E040E-9AF5-4482-2C85-1D1116F88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181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BE16A2-9E30-7D29-D554-0DDF4CBE1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C95DF20-BF90-9640-DED0-807E8ADA7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19494C3-6D84-4613-93D6-D961EBA72B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B32374D-79B9-46AB-B206-E165F8BAB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DFDCD14-BDF7-FBD1-960A-0C738ECB0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2C7A3F2-CFBA-B2C6-34DD-655AB2DD4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96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ED1AE98-25D9-024E-04EC-7D4540D11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EB5C96-34CC-70C1-DE0A-A4E27CDD4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9197FE2-5968-3A19-D965-6DF10D9D41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9B291-6952-3844-8B85-1D4508D34B07}" type="datetimeFigureOut">
              <a:rPr lang="de-DE" smtClean="0"/>
              <a:t>19.03.23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D67897-E85D-2612-7082-039667A03D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1858F0-4E74-9250-DD12-3CF672C3B2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03DCA-CD7F-AD48-A903-1E55B730BF8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624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philip@learning-it.io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philip-lorenz-a8942a1aa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1drv.ms/x/s!AhZKh8w2Kcr_g5IPzb0LTA8RUT-l0Q?e=RXzHM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7" Type="http://schemas.openxmlformats.org/officeDocument/2006/relationships/image" Target="../media/image4.svg"/><Relationship Id="rId2" Type="http://schemas.openxmlformats.org/officeDocument/2006/relationships/hyperlink" Target="https://github.com/philiplorenz-code/powershell-train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code.visualstudio.com/shortcuts/keyboard-shortcuts-windows.pdf" TargetMode="External"/><Relationship Id="rId4" Type="http://schemas.openxmlformats.org/officeDocument/2006/relationships/hyperlink" Target="https://cdn.comparitech.com/wp-content/uploads/2018/08/Comparitech-Powershell-cheatsheet.pdf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4F85BB-557D-67A7-3F72-BAE418DA61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de-DE" sz="4800">
                <a:solidFill>
                  <a:srgbClr val="FFFFFF"/>
                </a:solidFill>
              </a:rPr>
              <a:t>PowerShell Grundlagenkurs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E946AEB-9B18-5CE9-FDF4-3CB654646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2419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Barista, der eine Tasse Kaffee gießt">
            <a:extLst>
              <a:ext uri="{FF2B5EF4-FFF2-40B4-BE49-F238E27FC236}">
                <a16:creationId xmlns:a16="http://schemas.microsoft.com/office/drawing/2014/main" id="{DCE1BEA6-CDD7-D100-B054-D36615E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0E3427-40E8-2320-E372-B08237EF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Kaffeepause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812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65CF01-6C5D-8A5B-6EFD-974388644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1981200"/>
            <a:ext cx="10053763" cy="16823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Konsole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und 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Entwicklungsumgebung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41404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F1F4C8-ADAC-C4D6-9CE8-060D1F17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CMDlets und Objekte</a:t>
            </a:r>
          </a:p>
        </p:txBody>
      </p:sp>
    </p:spTree>
    <p:extLst>
      <p:ext uri="{BB962C8B-B14F-4D97-AF65-F5344CB8AC3E}">
        <p14:creationId xmlns:p14="http://schemas.microsoft.com/office/powerpoint/2010/main" val="3681409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F1F4C8-ADAC-C4D6-9CE8-060D1F17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Aufgabenblock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#1</a:t>
            </a:r>
          </a:p>
        </p:txBody>
      </p:sp>
    </p:spTree>
    <p:extLst>
      <p:ext uri="{BB962C8B-B14F-4D97-AF65-F5344CB8AC3E}">
        <p14:creationId xmlns:p14="http://schemas.microsoft.com/office/powerpoint/2010/main" val="1699652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Barista, der eine Tasse Kaffee gießt">
            <a:extLst>
              <a:ext uri="{FF2B5EF4-FFF2-40B4-BE49-F238E27FC236}">
                <a16:creationId xmlns:a16="http://schemas.microsoft.com/office/drawing/2014/main" id="{DCE1BEA6-CDD7-D100-B054-D36615E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0E3427-40E8-2320-E372-B08237EF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Mittagspause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4258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165CF01-6C5D-8A5B-6EFD-974388644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Skripterstellung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Automatisierung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549602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F1F4C8-ADAC-C4D6-9CE8-060D1F17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Aufgabenblock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#2</a:t>
            </a:r>
          </a:p>
        </p:txBody>
      </p:sp>
    </p:spTree>
    <p:extLst>
      <p:ext uri="{BB962C8B-B14F-4D97-AF65-F5344CB8AC3E}">
        <p14:creationId xmlns:p14="http://schemas.microsoft.com/office/powerpoint/2010/main" val="4088399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Barista, der eine Tasse Kaffee gießt">
            <a:extLst>
              <a:ext uri="{FF2B5EF4-FFF2-40B4-BE49-F238E27FC236}">
                <a16:creationId xmlns:a16="http://schemas.microsoft.com/office/drawing/2014/main" id="{DCE1BEA6-CDD7-D100-B054-D36615E51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10E3427-40E8-2320-E372-B08237EFF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err="1">
                <a:solidFill>
                  <a:schemeClr val="tx1">
                    <a:lumMod val="85000"/>
                    <a:lumOff val="15000"/>
                  </a:schemeClr>
                </a:solidFill>
              </a:rPr>
              <a:t>Kaffeepause</a:t>
            </a:r>
            <a:endParaRPr lang="en-US" sz="3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0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5307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Rectangle 6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2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6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7F1F4C8-ADAC-C4D6-9CE8-060D1F17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System- und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Dateiverwaltung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PS-Remoting</a:t>
            </a:r>
            <a:b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Austausch</a:t>
            </a: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- und </a:t>
            </a:r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Fragerunde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9766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PowerShell Konsole: Shortcuts</a:t>
            </a:r>
          </a:p>
        </p:txBody>
      </p:sp>
      <p:sp>
        <p:nvSpPr>
          <p:cNvPr id="27" name="Inhaltsplatzhalter 2">
            <a:extLst>
              <a:ext uri="{FF2B5EF4-FFF2-40B4-BE49-F238E27FC236}">
                <a16:creationId xmlns:a16="http://schemas.microsoft.com/office/drawing/2014/main" id="{AABAF1B8-3F4E-7FCB-0E9F-6329D4BA0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187" y="1592826"/>
            <a:ext cx="8035413" cy="46376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de-DE" sz="1600" dirty="0"/>
          </a:p>
          <a:p>
            <a:r>
              <a:rPr lang="de-DE" sz="1800" dirty="0"/>
              <a:t>Page </a:t>
            </a:r>
            <a:r>
              <a:rPr lang="de-DE" sz="1800" dirty="0" err="1"/>
              <a:t>up</a:t>
            </a:r>
            <a:r>
              <a:rPr lang="de-DE" sz="1800" dirty="0"/>
              <a:t>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first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Page Down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last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Up Arrow – </a:t>
            </a:r>
            <a:r>
              <a:rPr lang="de-DE" sz="1800" dirty="0" err="1"/>
              <a:t>goes</a:t>
            </a:r>
            <a:r>
              <a:rPr lang="de-DE" sz="1800" dirty="0"/>
              <a:t> back on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Down Arrow – </a:t>
            </a:r>
            <a:r>
              <a:rPr lang="de-DE" sz="1800" dirty="0" err="1"/>
              <a:t>goes</a:t>
            </a:r>
            <a:r>
              <a:rPr lang="de-DE" sz="1800" dirty="0"/>
              <a:t> </a:t>
            </a:r>
            <a:r>
              <a:rPr lang="de-DE" sz="1800" dirty="0" err="1"/>
              <a:t>forward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in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endParaRPr lang="de-DE" sz="1800" dirty="0"/>
          </a:p>
          <a:p>
            <a:r>
              <a:rPr lang="de-DE" sz="1800" dirty="0"/>
              <a:t>Home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beginning</a:t>
            </a:r>
            <a:r>
              <a:rPr lang="de-DE" sz="1800" dirty="0"/>
              <a:t>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</a:t>
            </a:r>
            <a:r>
              <a:rPr lang="de-DE" sz="1800" dirty="0" err="1"/>
              <a:t>line</a:t>
            </a:r>
            <a:endParaRPr lang="de-DE" sz="1800" dirty="0"/>
          </a:p>
          <a:p>
            <a:r>
              <a:rPr lang="de-DE" sz="1800" dirty="0"/>
              <a:t>End – Jumps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end </a:t>
            </a:r>
            <a:r>
              <a:rPr lang="de-DE" sz="1800" dirty="0" err="1"/>
              <a:t>of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command</a:t>
            </a:r>
            <a:r>
              <a:rPr lang="de-DE" sz="1800" dirty="0"/>
              <a:t> </a:t>
            </a:r>
            <a:r>
              <a:rPr lang="de-DE" sz="1800" dirty="0" err="1"/>
              <a:t>line</a:t>
            </a:r>
            <a:endParaRPr lang="de-DE" sz="1800" dirty="0"/>
          </a:p>
          <a:p>
            <a:r>
              <a:rPr lang="de-DE" sz="1800" dirty="0" err="1"/>
              <a:t>Ctrl+LeftArrow</a:t>
            </a:r>
            <a:r>
              <a:rPr lang="de-DE" sz="1800" dirty="0"/>
              <a:t> – </a:t>
            </a:r>
            <a:r>
              <a:rPr lang="de-DE" sz="1800" dirty="0" err="1"/>
              <a:t>goes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left</a:t>
            </a:r>
            <a:r>
              <a:rPr lang="de-DE" sz="1800" dirty="0"/>
              <a:t>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word</a:t>
            </a:r>
            <a:r>
              <a:rPr lang="de-DE" sz="1800" dirty="0"/>
              <a:t> at a time</a:t>
            </a:r>
          </a:p>
          <a:p>
            <a:r>
              <a:rPr lang="de-DE" sz="1800" dirty="0" err="1"/>
              <a:t>Ctrl+RightArrow</a:t>
            </a:r>
            <a:r>
              <a:rPr lang="de-DE" sz="1800" dirty="0"/>
              <a:t> – </a:t>
            </a:r>
            <a:r>
              <a:rPr lang="de-DE" sz="1800" dirty="0" err="1"/>
              <a:t>goes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right</a:t>
            </a:r>
            <a:r>
              <a:rPr lang="de-DE" sz="1800" dirty="0"/>
              <a:t> on </a:t>
            </a:r>
            <a:r>
              <a:rPr lang="de-DE" sz="1800" dirty="0" err="1"/>
              <a:t>word</a:t>
            </a:r>
            <a:r>
              <a:rPr lang="de-DE" sz="1800" dirty="0"/>
              <a:t> at a time</a:t>
            </a:r>
          </a:p>
          <a:p>
            <a:r>
              <a:rPr lang="de-DE" sz="1800" dirty="0"/>
              <a:t>Tab – </a:t>
            </a:r>
            <a:r>
              <a:rPr lang="de-DE" sz="1800" dirty="0" err="1"/>
              <a:t>Completes</a:t>
            </a:r>
            <a:r>
              <a:rPr lang="de-DE" sz="1800" dirty="0"/>
              <a:t> </a:t>
            </a:r>
            <a:r>
              <a:rPr lang="de-DE" sz="1800" dirty="0" err="1"/>
              <a:t>input</a:t>
            </a:r>
            <a:endParaRPr lang="de-DE" sz="1800" dirty="0"/>
          </a:p>
          <a:p>
            <a:r>
              <a:rPr lang="de-DE" sz="1800" dirty="0"/>
              <a:t>F7 – Shows </a:t>
            </a:r>
            <a:r>
              <a:rPr lang="de-DE" sz="1800" dirty="0" err="1"/>
              <a:t>history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r>
              <a:rPr lang="de-DE" sz="1800" dirty="0"/>
              <a:t> (</a:t>
            </a:r>
            <a:r>
              <a:rPr lang="de-DE" sz="1800" dirty="0" err="1"/>
              <a:t>use</a:t>
            </a:r>
            <a:r>
              <a:rPr lang="de-DE" sz="1800" dirty="0"/>
              <a:t> </a:t>
            </a:r>
            <a:r>
              <a:rPr lang="de-DE" sz="1800" dirty="0" err="1"/>
              <a:t>up</a:t>
            </a:r>
            <a:r>
              <a:rPr lang="de-DE" sz="1800" dirty="0"/>
              <a:t> and down </a:t>
            </a:r>
            <a:r>
              <a:rPr lang="de-DE" sz="1800" dirty="0" err="1"/>
              <a:t>arrow</a:t>
            </a:r>
            <a:r>
              <a:rPr lang="de-DE" sz="1800" dirty="0"/>
              <a:t> </a:t>
            </a:r>
            <a:r>
              <a:rPr lang="de-DE" sz="1800" dirty="0" err="1"/>
              <a:t>keys</a:t>
            </a:r>
            <a:r>
              <a:rPr lang="de-DE" sz="1800" dirty="0"/>
              <a:t> </a:t>
            </a:r>
            <a:r>
              <a:rPr lang="de-DE" sz="1800" dirty="0" err="1"/>
              <a:t>to</a:t>
            </a:r>
            <a:r>
              <a:rPr lang="de-DE" sz="1800" dirty="0"/>
              <a:t> </a:t>
            </a:r>
            <a:r>
              <a:rPr lang="de-DE" sz="1800" dirty="0" err="1"/>
              <a:t>navigate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</a:t>
            </a:r>
            <a:r>
              <a:rPr lang="de-DE" sz="1800" dirty="0" err="1"/>
              <a:t>buffer</a:t>
            </a:r>
            <a:r>
              <a:rPr lang="de-DE" sz="1800" dirty="0"/>
              <a:t>)</a:t>
            </a:r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Graphic 16" descr="Papier">
            <a:extLst>
              <a:ext uri="{FF2B5EF4-FFF2-40B4-BE49-F238E27FC236}">
                <a16:creationId xmlns:a16="http://schemas.microsoft.com/office/drawing/2014/main" id="{0A628405-A46A-9714-64AF-71F983023A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358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9AC89B1-CD16-34BF-BDB7-DBEE432B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458" y="1005840"/>
            <a:ext cx="6268770" cy="153619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About Me</a:t>
            </a:r>
          </a:p>
        </p:txBody>
      </p:sp>
      <p:sp>
        <p:nvSpPr>
          <p:cNvPr id="41" name="!!accent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D4CC45B-D8C0-75FB-28AC-064F04484B9B}"/>
              </a:ext>
            </a:extLst>
          </p:cNvPr>
          <p:cNvSpPr txBox="1"/>
          <p:nvPr/>
        </p:nvSpPr>
        <p:spPr>
          <a:xfrm>
            <a:off x="295364" y="3324159"/>
            <a:ext cx="3546639" cy="282549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PowerShell Trainer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1:1 Trainings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Gruppen Trainings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Videokurse</a:t>
            </a:r>
            <a:r>
              <a:rPr lang="en-US" sz="2000" dirty="0"/>
              <a:t> / </a:t>
            </a:r>
            <a:r>
              <a:rPr lang="en-US" sz="2000" dirty="0" err="1"/>
              <a:t>Heise</a:t>
            </a:r>
            <a:r>
              <a:rPr lang="en-US" sz="2000" dirty="0"/>
              <a:t> Academy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Blog Autor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Scriptrunner</a:t>
            </a:r>
            <a:endParaRPr lang="en-US" sz="2000" dirty="0"/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/>
              <a:t>WindowsPro</a:t>
            </a:r>
            <a:endParaRPr lang="en-US" sz="2000" dirty="0"/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4sysops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YouTube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Freelancing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BF82C21-4D62-9A72-882E-41FFC92229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877"/>
          <a:stretch/>
        </p:blipFill>
        <p:spPr>
          <a:xfrm>
            <a:off x="7887375" y="10"/>
            <a:ext cx="4507993" cy="685799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A16E2ABE-C607-2734-9027-055037C5EE7F}"/>
              </a:ext>
            </a:extLst>
          </p:cNvPr>
          <p:cNvSpPr txBox="1"/>
          <p:nvPr/>
        </p:nvSpPr>
        <p:spPr>
          <a:xfrm>
            <a:off x="3989683" y="3493166"/>
            <a:ext cx="4212633" cy="282549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Fachinformatik</a:t>
            </a:r>
            <a:r>
              <a:rPr lang="en-US" sz="2000" b="1" dirty="0"/>
              <a:t> </a:t>
            </a:r>
            <a:r>
              <a:rPr lang="en-US" sz="2000" b="1" dirty="0" err="1"/>
              <a:t>Systemintegration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Plattform</a:t>
            </a:r>
            <a:r>
              <a:rPr lang="en-US" sz="2000" b="1" dirty="0"/>
              <a:t>/Cloud Engineer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Wirtschaftsinformatik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Docker / Container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Microservices-</a:t>
            </a:r>
            <a:r>
              <a:rPr lang="en-US" sz="2000" b="1" dirty="0" err="1"/>
              <a:t>Architekturen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Monitoring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Automatisierung</a:t>
            </a: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B92EF6F-9861-EE24-2119-20137594E0EF}"/>
              </a:ext>
            </a:extLst>
          </p:cNvPr>
          <p:cNvSpPr txBox="1"/>
          <p:nvPr/>
        </p:nvSpPr>
        <p:spPr>
          <a:xfrm>
            <a:off x="4612400" y="301607"/>
            <a:ext cx="30716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Mail:</a:t>
            </a:r>
            <a:br>
              <a:rPr lang="de-DE" dirty="0"/>
            </a:br>
            <a:r>
              <a:rPr lang="de-DE" dirty="0">
                <a:hlinkClick r:id="rId3"/>
              </a:rPr>
              <a:t>philip@learning-it.io</a:t>
            </a:r>
            <a:endParaRPr lang="de-DE" dirty="0"/>
          </a:p>
          <a:p>
            <a:endParaRPr lang="de-DE" b="1" dirty="0"/>
          </a:p>
          <a:p>
            <a:r>
              <a:rPr lang="de-DE" b="1" dirty="0"/>
              <a:t>LinkedIn:</a:t>
            </a:r>
            <a:br>
              <a:rPr lang="de-DE" dirty="0"/>
            </a:br>
            <a:r>
              <a:rPr lang="de-DE" dirty="0">
                <a:hlinkClick r:id="rId4"/>
              </a:rPr>
              <a:t>https://www.linkedin.com/in/philip-lorenz-a8942a1aa/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95644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987E83-08DE-05FC-3775-8EC5FCF44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err="1"/>
              <a:t>Execution</a:t>
            </a:r>
            <a:r>
              <a:rPr lang="de-DE"/>
              <a:t> Policy (</a:t>
            </a:r>
            <a:r>
              <a:rPr lang="de-DE" err="1"/>
              <a:t>Get</a:t>
            </a:r>
            <a:r>
              <a:rPr lang="de-DE"/>
              <a:t>/Set-</a:t>
            </a:r>
            <a:r>
              <a:rPr lang="de-DE" err="1"/>
              <a:t>ExecutionPolicy</a:t>
            </a:r>
            <a:r>
              <a:rPr lang="de-DE"/>
              <a:t>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FE0DFD-F9A1-EA0B-02BE-C2472C852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1505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Restricted</a:t>
            </a:r>
            <a:r>
              <a:rPr lang="de-DE" b="0" i="0" u="none" strike="noStrike">
                <a:effectLst/>
                <a:latin typeface="Söhne"/>
              </a:rPr>
              <a:t>: Dies ist die standardmäßige Policy und erlaubt nur das Ausführen von in PowerShell integrierten Befehlen. Es blockiert die Ausführung von selbst erstellten Skripten oder externen Programmen.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AllSigned</a:t>
            </a:r>
            <a:r>
              <a:rPr lang="de-DE" b="0" i="0" u="none" strike="noStrike">
                <a:effectLst/>
                <a:latin typeface="Söhne"/>
              </a:rPr>
              <a:t>: Bei dieser Policy müssen alle Skripte und Konfigurationsdateien digital signiert sein, bevor sie ausgeführt werden können.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RemoteSigned</a:t>
            </a:r>
            <a:r>
              <a:rPr lang="de-DE" b="0" i="0" u="none" strike="noStrike">
                <a:effectLst/>
                <a:latin typeface="Söhne"/>
              </a:rPr>
              <a:t>: Skripte und Konfigurationsdateien, die von einer Remote-Quelle stammen, müssen digital signiert sein. Lokale Skripte und Konfigurationsdateien können ohne Signatur ausgeführt werden.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 err="1">
                <a:effectLst/>
                <a:latin typeface="Söhne"/>
              </a:rPr>
              <a:t>Unrestricted</a:t>
            </a:r>
            <a:r>
              <a:rPr lang="de-DE" b="0" i="0" u="none" strike="noStrike">
                <a:effectLst/>
                <a:latin typeface="Söhne"/>
              </a:rPr>
              <a:t>: Mit dieser Policy können alle Skripte und Konfigurationsdateien ohne Einschränkungen ausgeführt werden. Es stellt jedoch ein Sicherheitsrisiko dar, da es böswilligen Skripten oder Konfigurationsdateien ermöglicht, ohne Einschränkungen ausgeführt zu werden.</a:t>
            </a:r>
          </a:p>
          <a:p>
            <a:pPr algn="l">
              <a:buFont typeface="+mj-lt"/>
              <a:buAutoNum type="arabicPeriod"/>
            </a:pPr>
            <a:r>
              <a:rPr lang="de-DE" b="0" i="0" u="none" strike="noStrike">
                <a:effectLst/>
                <a:latin typeface="Söhne"/>
              </a:rPr>
              <a:t>Bypass: Diese Policy deaktiviert die PowerShell-Sicherheitsfunktionen und ermöglicht das Ausführen von Skripten und Konfigurationsdateien ohne jegliche Überprüfung.</a:t>
            </a:r>
          </a:p>
          <a:p>
            <a:pPr marL="0" indent="0">
              <a:buNone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633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!!BGRectangle">
            <a:extLst>
              <a:ext uri="{FF2B5EF4-FFF2-40B4-BE49-F238E27FC236}">
                <a16:creationId xmlns:a16="http://schemas.microsoft.com/office/drawing/2014/main" id="{F1611BA9-268A-49A6-84F8-FC91536686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fik 13" descr="Sitzende Personen in Reihen in Innenräumen mit erhobenem Arm, die dem stehenden Moderator in formellem Hemd und Krawatte zugewandt sind">
            <a:extLst>
              <a:ext uri="{FF2B5EF4-FFF2-40B4-BE49-F238E27FC236}">
                <a16:creationId xmlns:a16="http://schemas.microsoft.com/office/drawing/2014/main" id="{4C8633BE-F2C4-9194-20F4-95DF8BEBDA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6045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9AC89B1-CD16-34BF-BDB7-DBEE432B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About You</a:t>
            </a:r>
          </a:p>
        </p:txBody>
      </p:sp>
      <p:sp>
        <p:nvSpPr>
          <p:cNvPr id="41" name="!!Line">
            <a:extLst>
              <a:ext uri="{FF2B5EF4-FFF2-40B4-BE49-F238E27FC236}">
                <a16:creationId xmlns:a16="http://schemas.microsoft.com/office/drawing/2014/main" id="{1825D5AF-D278-4D9A-A4F5-A1A1D3507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6" y="2286000"/>
            <a:ext cx="27432" cy="228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83D8B0A-2FF9-F8C9-B5C9-AB6E2C1D8998}"/>
              </a:ext>
            </a:extLst>
          </p:cNvPr>
          <p:cNvSpPr txBox="1"/>
          <p:nvPr/>
        </p:nvSpPr>
        <p:spPr>
          <a:xfrm>
            <a:off x="525516" y="3417573"/>
            <a:ext cx="4593021" cy="2619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66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8" name="Rectangle 74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76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7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80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B1FC68D-A2D0-F186-7EF0-84AFAF445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graphicFrame>
        <p:nvGraphicFramePr>
          <p:cNvPr id="3" name="Tabelle 5">
            <a:extLst>
              <a:ext uri="{FF2B5EF4-FFF2-40B4-BE49-F238E27FC236}">
                <a16:creationId xmlns:a16="http://schemas.microsoft.com/office/drawing/2014/main" id="{C7F84AF6-0963-79FB-872A-54B5E5922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170945"/>
              </p:ext>
            </p:extLst>
          </p:nvPr>
        </p:nvGraphicFramePr>
        <p:xfrm>
          <a:off x="1965211" y="1822348"/>
          <a:ext cx="8261574" cy="4781061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924488">
                  <a:extLst>
                    <a:ext uri="{9D8B030D-6E8A-4147-A177-3AD203B41FA5}">
                      <a16:colId xmlns:a16="http://schemas.microsoft.com/office/drawing/2014/main" val="3719685159"/>
                    </a:ext>
                  </a:extLst>
                </a:gridCol>
                <a:gridCol w="774056">
                  <a:extLst>
                    <a:ext uri="{9D8B030D-6E8A-4147-A177-3AD203B41FA5}">
                      <a16:colId xmlns:a16="http://schemas.microsoft.com/office/drawing/2014/main" val="3776379701"/>
                    </a:ext>
                  </a:extLst>
                </a:gridCol>
                <a:gridCol w="6563030">
                  <a:extLst>
                    <a:ext uri="{9D8B030D-6E8A-4147-A177-3AD203B41FA5}">
                      <a16:colId xmlns:a16="http://schemas.microsoft.com/office/drawing/2014/main" val="46371725"/>
                    </a:ext>
                  </a:extLst>
                </a:gridCol>
              </a:tblGrid>
              <a:tr h="386158"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Beginn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Ende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Tätigkeit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40175293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Vorstellung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00775896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09:30 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Einstieg in die PS und Grundlagen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599885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Kaffeepause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6727195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10:45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11:30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PS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Cmdlets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und Objekte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1211430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2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11:30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de-DE" sz="1200" b="1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12:00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Aufgaben lösen in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Breakout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Sessions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311022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Mittagspause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821291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12:45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Skripterstellung- und Automatisierung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2207708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13:45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Aufgaben lösen in </a:t>
                      </a:r>
                      <a:r>
                        <a:rPr lang="de-DE" sz="1200" b="1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Breakout</a:t>
                      </a:r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Sessions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1273360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14:30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Kaffeepause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846812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14:45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15:00 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Auflösen der Aufgaben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4690627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System- und Dateiverwaltung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3446681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15:45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16:15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PS-Remoting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9986363"/>
                  </a:ext>
                </a:extLst>
              </a:tr>
              <a:tr h="338001"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16:15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17:00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Austausch &amp; Fragerunde / die besten PS-Module</a:t>
                      </a:r>
                    </a:p>
                  </a:txBody>
                  <a:tcPr marL="143209" marR="107407" marT="71604" marB="7160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5033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3042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61B6347-9443-B9FB-C87B-3D9144926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de-DE" sz="5200"/>
              <a:t>Grundlagen der PowerShell</a:t>
            </a:r>
          </a:p>
        </p:txBody>
      </p:sp>
      <p:graphicFrame>
        <p:nvGraphicFramePr>
          <p:cNvPr id="18" name="Diagramm 17">
            <a:extLst>
              <a:ext uri="{FF2B5EF4-FFF2-40B4-BE49-F238E27FC236}">
                <a16:creationId xmlns:a16="http://schemas.microsoft.com/office/drawing/2014/main" id="{0D0D52C0-0D7E-E965-B0C3-F48C7AA992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100087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9998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3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39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41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4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FFADDFD-BC7C-63EC-B06D-FF94A34B0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de-DE" sz="4000">
                <a:solidFill>
                  <a:srgbClr val="FFFFFF"/>
                </a:solidFill>
              </a:rPr>
              <a:t>Server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34E05258-5DF0-CCA3-5085-75C51FBFD1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3200860"/>
              </p:ext>
            </p:extLst>
          </p:nvPr>
        </p:nvGraphicFramePr>
        <p:xfrm>
          <a:off x="1300653" y="1924820"/>
          <a:ext cx="9590693" cy="4277627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048952">
                  <a:extLst>
                    <a:ext uri="{9D8B030D-6E8A-4147-A177-3AD203B41FA5}">
                      <a16:colId xmlns:a16="http://schemas.microsoft.com/office/drawing/2014/main" val="1547710553"/>
                    </a:ext>
                  </a:extLst>
                </a:gridCol>
                <a:gridCol w="3673935">
                  <a:extLst>
                    <a:ext uri="{9D8B030D-6E8A-4147-A177-3AD203B41FA5}">
                      <a16:colId xmlns:a16="http://schemas.microsoft.com/office/drawing/2014/main" val="750275142"/>
                    </a:ext>
                  </a:extLst>
                </a:gridCol>
                <a:gridCol w="2070537">
                  <a:extLst>
                    <a:ext uri="{9D8B030D-6E8A-4147-A177-3AD203B41FA5}">
                      <a16:colId xmlns:a16="http://schemas.microsoft.com/office/drawing/2014/main" val="2061825252"/>
                    </a:ext>
                  </a:extLst>
                </a:gridCol>
                <a:gridCol w="1797269">
                  <a:extLst>
                    <a:ext uri="{9D8B030D-6E8A-4147-A177-3AD203B41FA5}">
                      <a16:colId xmlns:a16="http://schemas.microsoft.com/office/drawing/2014/main" val="3830876450"/>
                    </a:ext>
                  </a:extLst>
                </a:gridCol>
              </a:tblGrid>
              <a:tr h="288304">
                <a:tc>
                  <a:txBody>
                    <a:bodyPr/>
                    <a:lstStyle/>
                    <a:p>
                      <a:pPr algn="ctr"/>
                      <a:r>
                        <a:rPr lang="de-DE" sz="1800" b="1" cap="none" spc="0" dirty="0">
                          <a:solidFill>
                            <a:schemeClr val="tx1"/>
                          </a:solidFill>
                        </a:rPr>
                        <a:t>Teilnehmer</a:t>
                      </a:r>
                    </a:p>
                  </a:txBody>
                  <a:tcPr marL="54927" marR="54927" marT="48826" marB="48826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b="1" cap="none" spc="0" dirty="0" err="1">
                          <a:solidFill>
                            <a:schemeClr val="tx1"/>
                          </a:solidFill>
                        </a:rPr>
                        <a:t>Hostname:Port</a:t>
                      </a:r>
                    </a:p>
                  </a:txBody>
                  <a:tcPr marL="54927" marR="54927" marT="48826" marB="4882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1" cap="none" spc="0" dirty="0">
                          <a:solidFill>
                            <a:schemeClr val="tx1"/>
                          </a:solidFill>
                        </a:rPr>
                        <a:t>Benutzername</a:t>
                      </a:r>
                    </a:p>
                  </a:txBody>
                  <a:tcPr marL="54927" marR="54927" marT="48826" marB="48826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800" b="1" cap="none" spc="0" dirty="0">
                          <a:solidFill>
                            <a:schemeClr val="tx1"/>
                          </a:solidFill>
                        </a:rPr>
                        <a:t>Passwort</a:t>
                      </a:r>
                    </a:p>
                  </a:txBody>
                  <a:tcPr marL="54927" marR="54927" marT="48826" marB="48826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9043262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Tim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training02.dasistallesnurge.cloud:4002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24111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Christopher</a:t>
                      </a: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training03.dasistallesnurge.cloud:4003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powershelltraining03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Siehe Link</a:t>
                      </a: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4826880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1244049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0835098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4716548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1407658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6690510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4768917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9960836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246111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4797079"/>
                  </a:ext>
                </a:extLst>
              </a:tr>
              <a:tr h="283654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267565"/>
                  </a:ext>
                </a:extLst>
              </a:tr>
              <a:tr h="314655"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28575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de-DE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  <a:prstDash val="solid"/>
                    </a:lnL>
                    <a:lnR w="28575" cap="flat" cmpd="sng" algn="ctr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28575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098281"/>
                  </a:ext>
                </a:extLst>
              </a:tr>
            </a:tbl>
          </a:graphicData>
        </a:graphic>
      </p:graphicFrame>
      <p:sp>
        <p:nvSpPr>
          <p:cNvPr id="3" name="Textfeld 2">
            <a:extLst>
              <a:ext uri="{FF2B5EF4-FFF2-40B4-BE49-F238E27FC236}">
                <a16:creationId xmlns:a16="http://schemas.microsoft.com/office/drawing/2014/main" id="{6E5EC3F6-9F3C-D920-7F80-111460E995EB}"/>
              </a:ext>
            </a:extLst>
          </p:cNvPr>
          <p:cNvSpPr txBox="1"/>
          <p:nvPr/>
        </p:nvSpPr>
        <p:spPr>
          <a:xfrm>
            <a:off x="5139807" y="6333071"/>
            <a:ext cx="1912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0" i="0" dirty="0">
                <a:effectLst/>
                <a:hlinkClick r:id="rId2"/>
              </a:rPr>
              <a:t>rdpteilnehmer.xlsx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6946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8B021C-0645-38FF-0A15-C565AB8E3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428" y="627564"/>
            <a:ext cx="7474172" cy="1325563"/>
          </a:xfrm>
        </p:spPr>
        <p:txBody>
          <a:bodyPr>
            <a:normAutofit/>
          </a:bodyPr>
          <a:lstStyle/>
          <a:p>
            <a:r>
              <a:rPr lang="de-DE" dirty="0"/>
              <a:t>Links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888E5B-AC3C-9C96-0904-4CDA834DE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24" y="2545502"/>
            <a:ext cx="11165314" cy="3907165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de-DE" sz="2400" dirty="0"/>
              <a:t>GitHub: </a:t>
            </a:r>
            <a:br>
              <a:rPr lang="de-DE" sz="2400" dirty="0"/>
            </a:br>
            <a:r>
              <a:rPr lang="de-DE" sz="2100" dirty="0">
                <a:hlinkClick r:id="rId2"/>
              </a:rPr>
              <a:t>https://github.com/philiplorenz-code/powershell-training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VSCode</a:t>
            </a:r>
            <a:r>
              <a:rPr lang="de-DE" sz="2400" dirty="0"/>
              <a:t>:</a:t>
            </a:r>
          </a:p>
          <a:p>
            <a:pPr marL="0" indent="0">
              <a:buNone/>
            </a:pPr>
            <a:r>
              <a:rPr lang="de-DE" sz="2100" dirty="0">
                <a:hlinkClick r:id="rId3"/>
              </a:rPr>
              <a:t>https://code.visualstudio.com/download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/>
              <a:t>PowerShell Cheat Sheet:</a:t>
            </a:r>
          </a:p>
          <a:p>
            <a:pPr marL="0" indent="0">
              <a:buNone/>
            </a:pPr>
            <a:r>
              <a:rPr lang="de-DE" sz="2100" dirty="0">
                <a:hlinkClick r:id="rId4"/>
              </a:rPr>
              <a:t>https://cdn.comparitech.com/wp-content/uploads/2018/08/Comparitech-Powershell-cheatsheet.pdf</a:t>
            </a:r>
            <a:endParaRPr lang="de-DE" sz="2100" dirty="0"/>
          </a:p>
          <a:p>
            <a:pPr marL="0" indent="0">
              <a:buNone/>
            </a:pPr>
            <a:endParaRPr lang="de-DE" sz="2400" dirty="0"/>
          </a:p>
          <a:p>
            <a:pPr marL="0" indent="0">
              <a:buNone/>
            </a:pPr>
            <a:r>
              <a:rPr lang="de-DE" sz="2400" dirty="0" err="1"/>
              <a:t>VSCode</a:t>
            </a:r>
            <a:r>
              <a:rPr lang="de-DE" sz="2400" dirty="0"/>
              <a:t> Shortcuts:</a:t>
            </a:r>
          </a:p>
          <a:p>
            <a:pPr marL="0" indent="0">
              <a:buNone/>
            </a:pPr>
            <a:r>
              <a:rPr lang="de-DE" sz="2200" dirty="0">
                <a:hlinkClick r:id="rId5"/>
              </a:rPr>
              <a:t>https://code.visualstudio.com/shortcuts/keyboard-shortcuts-windows.pdf</a:t>
            </a:r>
            <a:endParaRPr lang="de-DE" sz="2200" dirty="0"/>
          </a:p>
          <a:p>
            <a:pPr marL="0" indent="0">
              <a:buNone/>
            </a:pPr>
            <a:endParaRPr lang="de-DE" sz="2400" dirty="0"/>
          </a:p>
        </p:txBody>
      </p:sp>
      <p:sp>
        <p:nvSpPr>
          <p:cNvPr id="21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88880" y="0"/>
            <a:ext cx="210312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15400" y="2358913"/>
            <a:ext cx="2140172" cy="2140172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Programmierer Silhouette">
            <a:extLst>
              <a:ext uri="{FF2B5EF4-FFF2-40B4-BE49-F238E27FC236}">
                <a16:creationId xmlns:a16="http://schemas.microsoft.com/office/drawing/2014/main" id="{A236C8BA-4FF6-A2E6-B67C-7E04F6B964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413987" y="2857501"/>
            <a:ext cx="1142998" cy="114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41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de-DE" sz="5400"/>
              <a:t>PowerShell Allgemein</a:t>
            </a:r>
          </a:p>
        </p:txBody>
      </p:sp>
      <p:pic>
        <p:nvPicPr>
          <p:cNvPr id="5" name="Picture 4" descr="Person, die am Laptop schreibt">
            <a:extLst>
              <a:ext uri="{FF2B5EF4-FFF2-40B4-BE49-F238E27FC236}">
                <a16:creationId xmlns:a16="http://schemas.microsoft.com/office/drawing/2014/main" id="{58B3F338-3A26-DDCA-CDB9-59583EB694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322" r="3032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F60DB4-23CA-C5ED-951F-8D1D7B239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r>
              <a:rPr lang="de-DE" sz="2200"/>
              <a:t>Veröffentlichung 2006</a:t>
            </a:r>
          </a:p>
          <a:p>
            <a:r>
              <a:rPr lang="de-DE" sz="2200"/>
              <a:t>Basiert auf .NET</a:t>
            </a:r>
          </a:p>
          <a:p>
            <a:r>
              <a:rPr lang="de-DE" sz="2200"/>
              <a:t>Sehr einfach zu lernen und steile Lernkurve</a:t>
            </a:r>
          </a:p>
          <a:p>
            <a:r>
              <a:rPr lang="de-DE" sz="2200"/>
              <a:t>Sehr flexibel einsetzbar und erweiterbar</a:t>
            </a:r>
          </a:p>
          <a:p>
            <a:r>
              <a:rPr lang="de-DE" sz="2200"/>
              <a:t>Unterstützung sämtlicher Produkte und Schnittstellen</a:t>
            </a:r>
          </a:p>
          <a:p>
            <a:r>
              <a:rPr lang="de-DE" sz="2200"/>
              <a:t>Unterschied: Windows PowerShell 5.1 und PowerShell 7</a:t>
            </a:r>
          </a:p>
        </p:txBody>
      </p:sp>
    </p:spTree>
    <p:extLst>
      <p:ext uri="{BB962C8B-B14F-4D97-AF65-F5344CB8AC3E}">
        <p14:creationId xmlns:p14="http://schemas.microsoft.com/office/powerpoint/2010/main" val="3557628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7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6881576-C246-B0A2-CB69-5A400148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de-DE" sz="4200"/>
              <a:t>PowerShell Besonderheiten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F60DB4-23CA-C5ED-951F-8D1D7B239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de-DE" sz="2200"/>
          </a:p>
          <a:p>
            <a:r>
              <a:rPr lang="de-DE" sz="2200"/>
              <a:t>Objektbasiert und nicht textbasiert</a:t>
            </a:r>
          </a:p>
          <a:p>
            <a:r>
              <a:rPr lang="de-DE" sz="2200"/>
              <a:t>Sehr leichte Erweiterbarkeit (Module und eigene Funktionen)</a:t>
            </a:r>
          </a:p>
          <a:p>
            <a:r>
              <a:rPr lang="de-DE" sz="2200"/>
              <a:t>Geeignet für Kommandozeile und Scripting</a:t>
            </a:r>
          </a:p>
        </p:txBody>
      </p:sp>
    </p:spTree>
    <p:extLst>
      <p:ext uri="{BB962C8B-B14F-4D97-AF65-F5344CB8AC3E}">
        <p14:creationId xmlns:p14="http://schemas.microsoft.com/office/powerpoint/2010/main" val="4746859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573</Words>
  <Application>Microsoft Macintosh PowerPoint</Application>
  <PresentationFormat>Breitbild</PresentationFormat>
  <Paragraphs>136</Paragraphs>
  <Slides>20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Söhne</vt:lpstr>
      <vt:lpstr>Office</vt:lpstr>
      <vt:lpstr>PowerShell Grundlagenkurs</vt:lpstr>
      <vt:lpstr>About Me</vt:lpstr>
      <vt:lpstr>About You</vt:lpstr>
      <vt:lpstr>Agenda</vt:lpstr>
      <vt:lpstr>Grundlagen der PowerShell</vt:lpstr>
      <vt:lpstr>Server</vt:lpstr>
      <vt:lpstr>Links</vt:lpstr>
      <vt:lpstr>PowerShell Allgemein</vt:lpstr>
      <vt:lpstr>PowerShell Besonderheiten</vt:lpstr>
      <vt:lpstr>Kaffeepause</vt:lpstr>
      <vt:lpstr>Konsole und  Entwicklungsumgebung</vt:lpstr>
      <vt:lpstr>CMDlets und Objekte</vt:lpstr>
      <vt:lpstr>Aufgabenblock #1</vt:lpstr>
      <vt:lpstr>Mittagspause</vt:lpstr>
      <vt:lpstr>Skripterstellung und Automatisierung</vt:lpstr>
      <vt:lpstr>Aufgabenblock #2</vt:lpstr>
      <vt:lpstr>Kaffeepause</vt:lpstr>
      <vt:lpstr>System- und Dateiverwaltung PS-Remoting Austausch- und Fragerunde</vt:lpstr>
      <vt:lpstr>PowerShell Konsole: Shortcuts</vt:lpstr>
      <vt:lpstr>Execution Policy (Get/Set-ExecutionPolicy)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PowerShell Grundlagenkurs</dc:title>
  <dc:creator>Philip Lorenz</dc:creator>
  <cp:lastModifiedBy>Philip Lorenz</cp:lastModifiedBy>
  <cp:revision>16</cp:revision>
  <dcterms:created xsi:type="dcterms:W3CDTF">2023-02-13T21:07:19Z</dcterms:created>
  <dcterms:modified xsi:type="dcterms:W3CDTF">2023-03-19T15:33:06Z</dcterms:modified>
</cp:coreProperties>
</file>

<file path=docProps/thumbnail.jpeg>
</file>